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MOV" ContentType="vide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-19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png>
</file>

<file path=ppt/media/image4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42925" y="2914650"/>
            <a:ext cx="8153400" cy="70485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17961" dir="2700000" algn="ctr" rotWithShape="0">
                    <a:schemeClr val="bg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sz="36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542925" y="3638550"/>
            <a:ext cx="8153400" cy="68580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17961" dir="2700000" algn="ctr" rotWithShape="0">
                    <a:schemeClr val="bg1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0" indent="0" algn="ctr">
              <a:buFontTx/>
              <a:buNone/>
              <a:defRPr sz="24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566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0825" y="808038"/>
            <a:ext cx="2171700" cy="5440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" y="808038"/>
            <a:ext cx="6362700" cy="5440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9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423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5702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057400"/>
            <a:ext cx="35814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057400"/>
            <a:ext cx="3581400" cy="4191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03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815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20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8533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4569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7935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5725" y="808038"/>
            <a:ext cx="8686800" cy="71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17961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66800" y="2057400"/>
            <a:ext cx="73152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Microsoft Sans Serif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Microsoft Sans Serif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Microsoft Sans Serif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Microsoft Sans Serif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Microsoft Sans Serif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Microsoft Sans Serif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Microsoft Sans Serif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Microsoft Sans Serif" charset="0"/>
          <a:ea typeface="ＭＳ Ｐゴシック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Wirelessly controlled 3D Printed Animatronic Hand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2925" y="3981450"/>
            <a:ext cx="8153400" cy="685800"/>
          </a:xfrm>
        </p:spPr>
        <p:txBody>
          <a:bodyPr>
            <a:normAutofit fontScale="47500" lnSpcReduction="20000"/>
          </a:bodyPr>
          <a:lstStyle/>
          <a:p>
            <a:r>
              <a:rPr lang="en-US" sz="2000" dirty="0" err="1" smtClean="0"/>
              <a:t>Minhazul</a:t>
            </a:r>
            <a:r>
              <a:rPr lang="en-US" sz="2000" dirty="0" smtClean="0"/>
              <a:t> Islam</a:t>
            </a:r>
          </a:p>
          <a:p>
            <a:r>
              <a:rPr lang="en-US" sz="2000" dirty="0" err="1" smtClean="0"/>
              <a:t>Negatu</a:t>
            </a:r>
            <a:r>
              <a:rPr lang="en-US" sz="2000" dirty="0" smtClean="0"/>
              <a:t> </a:t>
            </a:r>
            <a:r>
              <a:rPr lang="en-US" sz="2000" dirty="0" err="1" smtClean="0"/>
              <a:t>Asmamaw</a:t>
            </a:r>
            <a:endParaRPr lang="en-US" sz="2000" dirty="0" smtClean="0"/>
          </a:p>
          <a:p>
            <a:r>
              <a:rPr lang="en-US" sz="2000" dirty="0" err="1" smtClean="0"/>
              <a:t>Anshuman</a:t>
            </a:r>
            <a:r>
              <a:rPr lang="en-US" sz="2000" dirty="0" smtClean="0"/>
              <a:t> Prasad</a:t>
            </a:r>
          </a:p>
          <a:p>
            <a:r>
              <a:rPr lang="en-US" sz="2000" dirty="0" smtClean="0"/>
              <a:t>Gift Nyikayaramba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1220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fabrication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hand and forearm were 3D </a:t>
            </a:r>
            <a:r>
              <a:rPr lang="en-US" dirty="0" smtClean="0"/>
              <a:t>printed</a:t>
            </a:r>
          </a:p>
          <a:p>
            <a:endParaRPr lang="en-US" dirty="0" smtClean="0"/>
          </a:p>
          <a:p>
            <a:r>
              <a:rPr lang="en-US" dirty="0" smtClean="0"/>
              <a:t>Designs were adopted from the </a:t>
            </a:r>
            <a:r>
              <a:rPr lang="en-US" dirty="0" err="1" smtClean="0"/>
              <a:t>Inmoov</a:t>
            </a:r>
            <a:r>
              <a:rPr lang="en-US" dirty="0" smtClean="0"/>
              <a:t> robot project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606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control-glove interfaces with the signal-sending </a:t>
            </a:r>
            <a:r>
              <a:rPr lang="en-US" dirty="0" err="1" smtClean="0"/>
              <a:t>Arduino</a:t>
            </a:r>
            <a:r>
              <a:rPr lang="en-US" dirty="0" smtClean="0"/>
              <a:t> via flex sensors</a:t>
            </a:r>
          </a:p>
          <a:p>
            <a:r>
              <a:rPr lang="en-US" dirty="0"/>
              <a:t>T</a:t>
            </a:r>
            <a:r>
              <a:rPr lang="en-US" dirty="0" smtClean="0"/>
              <a:t>he flex sensors are each part of a voltage divider which also consists of a fixed resistance</a:t>
            </a:r>
          </a:p>
          <a:p>
            <a:r>
              <a:rPr lang="en-US" dirty="0" smtClean="0"/>
              <a:t>When the fingers are flexed, node voltages are varied and this information is sent to the robotic arm from the first </a:t>
            </a:r>
            <a:r>
              <a:rPr lang="en-US" dirty="0" err="1" smtClean="0"/>
              <a:t>Arduino</a:t>
            </a:r>
            <a:r>
              <a:rPr lang="en-US" dirty="0" smtClean="0"/>
              <a:t> via </a:t>
            </a:r>
            <a:r>
              <a:rPr lang="en-US" dirty="0" smtClean="0"/>
              <a:t> an </a:t>
            </a:r>
            <a:r>
              <a:rPr lang="en-US" dirty="0" err="1" smtClean="0"/>
              <a:t>Xbee</a:t>
            </a:r>
            <a:r>
              <a:rPr lang="en-US" dirty="0" smtClean="0"/>
              <a:t> </a:t>
            </a:r>
            <a:r>
              <a:rPr lang="en-US" dirty="0" err="1" smtClean="0"/>
              <a:t>bluetooth</a:t>
            </a:r>
            <a:r>
              <a:rPr lang="en-US" dirty="0" smtClean="0"/>
              <a:t> </a:t>
            </a:r>
            <a:r>
              <a:rPr lang="en-US" dirty="0" smtClean="0"/>
              <a:t>module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106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Signals sent from the first </a:t>
            </a:r>
            <a:r>
              <a:rPr lang="en-US" dirty="0" err="1" smtClean="0"/>
              <a:t>Arduino</a:t>
            </a:r>
            <a:r>
              <a:rPr lang="en-US" dirty="0" smtClean="0"/>
              <a:t> are received using another </a:t>
            </a:r>
            <a:r>
              <a:rPr lang="en-US" dirty="0" err="1" smtClean="0"/>
              <a:t>Xbee</a:t>
            </a:r>
            <a:r>
              <a:rPr lang="en-US" dirty="0" smtClean="0"/>
              <a:t> module</a:t>
            </a:r>
          </a:p>
          <a:p>
            <a:r>
              <a:rPr lang="en-US" dirty="0" smtClean="0"/>
              <a:t>Noisy signal </a:t>
            </a:r>
            <a:r>
              <a:rPr lang="en-US" dirty="0" smtClean="0"/>
              <a:t>is </a:t>
            </a:r>
            <a:r>
              <a:rPr lang="en-US" dirty="0" smtClean="0"/>
              <a:t>filtered </a:t>
            </a:r>
            <a:r>
              <a:rPr lang="en-US" dirty="0" smtClean="0"/>
              <a:t>and </a:t>
            </a:r>
            <a:r>
              <a:rPr lang="en-US" dirty="0" smtClean="0"/>
              <a:t>corrupted data </a:t>
            </a:r>
            <a:r>
              <a:rPr lang="en-US" dirty="0" smtClean="0"/>
              <a:t>packets are dropped</a:t>
            </a:r>
            <a:endParaRPr lang="en-US" dirty="0" smtClean="0"/>
          </a:p>
          <a:p>
            <a:r>
              <a:rPr lang="en-US" dirty="0" smtClean="0"/>
              <a:t>Signals are then mapped onto a 0 to 180 degree range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29813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Mapped control signals are sent to the corresponding servo motors</a:t>
            </a:r>
          </a:p>
          <a:p>
            <a:r>
              <a:rPr lang="en-US" dirty="0" smtClean="0"/>
              <a:t>Servo motors then directly control the fingers which can each take 8 positions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038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Handling harmful substances</a:t>
            </a:r>
          </a:p>
          <a:p>
            <a:r>
              <a:rPr lang="en-US" dirty="0" smtClean="0"/>
              <a:t>Operation in extreme conditions</a:t>
            </a:r>
          </a:p>
          <a:p>
            <a:r>
              <a:rPr lang="en-US" dirty="0" smtClean="0"/>
              <a:t>Remote surgery</a:t>
            </a:r>
          </a:p>
          <a:p>
            <a:r>
              <a:rPr lang="en-US" dirty="0" smtClean="0"/>
              <a:t>Voice-controlled </a:t>
            </a:r>
            <a:r>
              <a:rPr lang="en-US" dirty="0"/>
              <a:t>p</a:t>
            </a:r>
            <a:r>
              <a:rPr lang="en-US" dirty="0" smtClean="0"/>
              <a:t>rosthetics (with slight alteration)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09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2772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800" y="1645399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973281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2774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800" y="1516800"/>
            <a:ext cx="7315200" cy="4114800"/>
          </a:xfrm>
        </p:spPr>
      </p:pic>
    </p:spTree>
    <p:extLst>
      <p:ext uri="{BB962C8B-B14F-4D97-AF65-F5344CB8AC3E}">
        <p14:creationId xmlns:p14="http://schemas.microsoft.com/office/powerpoint/2010/main" val="2301258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Establishing communication between the 2 microcontrollers</a:t>
            </a:r>
          </a:p>
          <a:p>
            <a:r>
              <a:rPr lang="en-US" dirty="0" smtClean="0"/>
              <a:t>Formatting data to be sent conveniently and accurately</a:t>
            </a:r>
          </a:p>
          <a:p>
            <a:r>
              <a:rPr lang="en-US" dirty="0" smtClean="0"/>
              <a:t>Calibrating the flex sensors and the servo motors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856114"/>
      </p:ext>
    </p:extLst>
  </p:cSld>
  <p:clrMapOvr>
    <a:masterClrMapping/>
  </p:clrMapOvr>
</p:sld>
</file>

<file path=ppt/theme/theme1.xml><?xml version="1.0" encoding="utf-8"?>
<a:theme xmlns:a="http://schemas.openxmlformats.org/drawingml/2006/main" name="Electrical Circuits">
  <a:themeElements>
    <a:clrScheme name="powerpoint-template-24 16">
      <a:dk1>
        <a:srgbClr val="4D4D4D"/>
      </a:dk1>
      <a:lt1>
        <a:srgbClr val="FFFFFF"/>
      </a:lt1>
      <a:dk2>
        <a:srgbClr val="4D4D4D"/>
      </a:dk2>
      <a:lt2>
        <a:srgbClr val="285E80"/>
      </a:lt2>
      <a:accent1>
        <a:srgbClr val="3E7A98"/>
      </a:accent1>
      <a:accent2>
        <a:srgbClr val="5A91AC"/>
      </a:accent2>
      <a:accent3>
        <a:srgbClr val="FFFFFF"/>
      </a:accent3>
      <a:accent4>
        <a:srgbClr val="404040"/>
      </a:accent4>
      <a:accent5>
        <a:srgbClr val="AFBECA"/>
      </a:accent5>
      <a:accent6>
        <a:srgbClr val="51839B"/>
      </a:accent6>
      <a:hlink>
        <a:srgbClr val="6C9FB8"/>
      </a:hlink>
      <a:folHlink>
        <a:srgbClr val="DDDDDD"/>
      </a:folHlink>
    </a:clrScheme>
    <a:fontScheme name="powerpoint-template-24">
      <a:majorFont>
        <a:latin typeface="Microsoft Sans Serif"/>
        <a:ea typeface="ＭＳ Ｐゴシック"/>
        <a:cs typeface=""/>
      </a:majorFont>
      <a:minorFont>
        <a:latin typeface="Microsoft Sans Serif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1">
          <a:gsLst>
            <a:gs pos="0">
              <a:schemeClr val="bg2">
                <a:gamma/>
                <a:tint val="26667"/>
                <a:invGamma/>
              </a:schemeClr>
            </a:gs>
            <a:gs pos="100000">
              <a:schemeClr val="bg2">
                <a:alpha val="14999"/>
              </a:schemeClr>
            </a:gs>
          </a:gsLst>
          <a:lin ang="54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powerpoint-template-24 1">
        <a:dk1>
          <a:srgbClr val="4D4D4D"/>
        </a:dk1>
        <a:lt1>
          <a:srgbClr val="FFFFFF"/>
        </a:lt1>
        <a:dk2>
          <a:srgbClr val="4D4D4D"/>
        </a:dk2>
        <a:lt2>
          <a:srgbClr val="0C209B"/>
        </a:lt2>
        <a:accent1>
          <a:srgbClr val="2167BF"/>
        </a:accent1>
        <a:accent2>
          <a:srgbClr val="C60C0D"/>
        </a:accent2>
        <a:accent3>
          <a:srgbClr val="FFFFFF"/>
        </a:accent3>
        <a:accent4>
          <a:srgbClr val="404040"/>
        </a:accent4>
        <a:accent5>
          <a:srgbClr val="ABB8DC"/>
        </a:accent5>
        <a:accent6>
          <a:srgbClr val="B30A0B"/>
        </a:accent6>
        <a:hlink>
          <a:srgbClr val="4793C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2">
        <a:dk1>
          <a:srgbClr val="4D4D4D"/>
        </a:dk1>
        <a:lt1>
          <a:srgbClr val="FFFFFF"/>
        </a:lt1>
        <a:dk2>
          <a:srgbClr val="4D4D4D"/>
        </a:dk2>
        <a:lt2>
          <a:srgbClr val="CC0000"/>
        </a:lt2>
        <a:accent1>
          <a:srgbClr val="FF9933"/>
        </a:accent1>
        <a:accent2>
          <a:srgbClr val="009900"/>
        </a:accent2>
        <a:accent3>
          <a:srgbClr val="FFFFFF"/>
        </a:accent3>
        <a:accent4>
          <a:srgbClr val="404040"/>
        </a:accent4>
        <a:accent5>
          <a:srgbClr val="FFCAAD"/>
        </a:accent5>
        <a:accent6>
          <a:srgbClr val="008A00"/>
        </a:accent6>
        <a:hlink>
          <a:srgbClr val="3366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3">
        <a:dk1>
          <a:srgbClr val="4D4D4D"/>
        </a:dk1>
        <a:lt1>
          <a:srgbClr val="FFFFFF"/>
        </a:lt1>
        <a:dk2>
          <a:srgbClr val="4D4D4D"/>
        </a:dk2>
        <a:lt2>
          <a:srgbClr val="116DE4"/>
        </a:lt2>
        <a:accent1>
          <a:srgbClr val="235CAF"/>
        </a:accent1>
        <a:accent2>
          <a:srgbClr val="54A1EE"/>
        </a:accent2>
        <a:accent3>
          <a:srgbClr val="FFFFFF"/>
        </a:accent3>
        <a:accent4>
          <a:srgbClr val="404040"/>
        </a:accent4>
        <a:accent5>
          <a:srgbClr val="ACB5D4"/>
        </a:accent5>
        <a:accent6>
          <a:srgbClr val="4B91D8"/>
        </a:accent6>
        <a:hlink>
          <a:srgbClr val="1391E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4">
        <a:dk1>
          <a:srgbClr val="4D4D4D"/>
        </a:dk1>
        <a:lt1>
          <a:srgbClr val="FFFFFF"/>
        </a:lt1>
        <a:dk2>
          <a:srgbClr val="4D4D4D"/>
        </a:dk2>
        <a:lt2>
          <a:srgbClr val="246DD8"/>
        </a:lt2>
        <a:accent1>
          <a:srgbClr val="2FC5F1"/>
        </a:accent1>
        <a:accent2>
          <a:srgbClr val="218DEB"/>
        </a:accent2>
        <a:accent3>
          <a:srgbClr val="FFFFFF"/>
        </a:accent3>
        <a:accent4>
          <a:srgbClr val="404040"/>
        </a:accent4>
        <a:accent5>
          <a:srgbClr val="ADDFF7"/>
        </a:accent5>
        <a:accent6>
          <a:srgbClr val="1D7FD5"/>
        </a:accent6>
        <a:hlink>
          <a:srgbClr val="39A1E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5">
        <a:dk1>
          <a:srgbClr val="4D4D4D"/>
        </a:dk1>
        <a:lt1>
          <a:srgbClr val="FFFFFF"/>
        </a:lt1>
        <a:dk2>
          <a:srgbClr val="4D4D4D"/>
        </a:dk2>
        <a:lt2>
          <a:srgbClr val="4377BA"/>
        </a:lt2>
        <a:accent1>
          <a:srgbClr val="5793D1"/>
        </a:accent1>
        <a:accent2>
          <a:srgbClr val="5FA2DB"/>
        </a:accent2>
        <a:accent3>
          <a:srgbClr val="FFFFFF"/>
        </a:accent3>
        <a:accent4>
          <a:srgbClr val="404040"/>
        </a:accent4>
        <a:accent5>
          <a:srgbClr val="B4C8E5"/>
        </a:accent5>
        <a:accent6>
          <a:srgbClr val="5592C6"/>
        </a:accent6>
        <a:hlink>
          <a:srgbClr val="68AEE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6">
        <a:dk1>
          <a:srgbClr val="4D4D4D"/>
        </a:dk1>
        <a:lt1>
          <a:srgbClr val="FFFFFF"/>
        </a:lt1>
        <a:dk2>
          <a:srgbClr val="4D4D4D"/>
        </a:dk2>
        <a:lt2>
          <a:srgbClr val="0067B5"/>
        </a:lt2>
        <a:accent1>
          <a:srgbClr val="1881BF"/>
        </a:accent1>
        <a:accent2>
          <a:srgbClr val="39B0DA"/>
        </a:accent2>
        <a:accent3>
          <a:srgbClr val="FFFFFF"/>
        </a:accent3>
        <a:accent4>
          <a:srgbClr val="404040"/>
        </a:accent4>
        <a:accent5>
          <a:srgbClr val="ABC1DC"/>
        </a:accent5>
        <a:accent6>
          <a:srgbClr val="339FC5"/>
        </a:accent6>
        <a:hlink>
          <a:srgbClr val="40B0D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7">
        <a:dk1>
          <a:srgbClr val="4D4D4D"/>
        </a:dk1>
        <a:lt1>
          <a:srgbClr val="FFFFFF"/>
        </a:lt1>
        <a:dk2>
          <a:srgbClr val="4D4D4D"/>
        </a:dk2>
        <a:lt2>
          <a:srgbClr val="026788"/>
        </a:lt2>
        <a:accent1>
          <a:srgbClr val="0089B3"/>
        </a:accent1>
        <a:accent2>
          <a:srgbClr val="01A2CE"/>
        </a:accent2>
        <a:accent3>
          <a:srgbClr val="FFFFFF"/>
        </a:accent3>
        <a:accent4>
          <a:srgbClr val="404040"/>
        </a:accent4>
        <a:accent5>
          <a:srgbClr val="AAC4D6"/>
        </a:accent5>
        <a:accent6>
          <a:srgbClr val="0192BA"/>
        </a:accent6>
        <a:hlink>
          <a:srgbClr val="01B3D8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8">
        <a:dk1>
          <a:srgbClr val="4D4D4D"/>
        </a:dk1>
        <a:lt1>
          <a:srgbClr val="FFFFFF"/>
        </a:lt1>
        <a:dk2>
          <a:srgbClr val="4D4D4D"/>
        </a:dk2>
        <a:lt2>
          <a:srgbClr val="036CB7"/>
        </a:lt2>
        <a:accent1>
          <a:srgbClr val="1878BD"/>
        </a:accent1>
        <a:accent2>
          <a:srgbClr val="3E8EC8"/>
        </a:accent2>
        <a:accent3>
          <a:srgbClr val="FFFFFF"/>
        </a:accent3>
        <a:accent4>
          <a:srgbClr val="404040"/>
        </a:accent4>
        <a:accent5>
          <a:srgbClr val="ABBEDB"/>
        </a:accent5>
        <a:accent6>
          <a:srgbClr val="3780B5"/>
        </a:accent6>
        <a:hlink>
          <a:srgbClr val="559CCE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9">
        <a:dk1>
          <a:srgbClr val="4D4D4D"/>
        </a:dk1>
        <a:lt1>
          <a:srgbClr val="FFFFFF"/>
        </a:lt1>
        <a:dk2>
          <a:srgbClr val="4D4D4D"/>
        </a:dk2>
        <a:lt2>
          <a:srgbClr val="036CB7"/>
        </a:lt2>
        <a:accent1>
          <a:srgbClr val="1878BD"/>
        </a:accent1>
        <a:accent2>
          <a:srgbClr val="3E8EC8"/>
        </a:accent2>
        <a:accent3>
          <a:srgbClr val="FFFFFF"/>
        </a:accent3>
        <a:accent4>
          <a:srgbClr val="404040"/>
        </a:accent4>
        <a:accent5>
          <a:srgbClr val="ABBEDB"/>
        </a:accent5>
        <a:accent6>
          <a:srgbClr val="3780B5"/>
        </a:accent6>
        <a:hlink>
          <a:srgbClr val="006AB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0">
        <a:dk1>
          <a:srgbClr val="4D4D4D"/>
        </a:dk1>
        <a:lt1>
          <a:srgbClr val="FFFFFF"/>
        </a:lt1>
        <a:dk2>
          <a:srgbClr val="4D4D4D"/>
        </a:dk2>
        <a:lt2>
          <a:srgbClr val="0045A3"/>
        </a:lt2>
        <a:accent1>
          <a:srgbClr val="005AB6"/>
        </a:accent1>
        <a:accent2>
          <a:srgbClr val="0073CF"/>
        </a:accent2>
        <a:accent3>
          <a:srgbClr val="FFFFFF"/>
        </a:accent3>
        <a:accent4>
          <a:srgbClr val="404040"/>
        </a:accent4>
        <a:accent5>
          <a:srgbClr val="AAB5D7"/>
        </a:accent5>
        <a:accent6>
          <a:srgbClr val="0068BB"/>
        </a:accent6>
        <a:hlink>
          <a:srgbClr val="0084D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1">
        <a:dk1>
          <a:srgbClr val="4D4D4D"/>
        </a:dk1>
        <a:lt1>
          <a:srgbClr val="FFFFFF"/>
        </a:lt1>
        <a:dk2>
          <a:srgbClr val="4D4D4D"/>
        </a:dk2>
        <a:lt2>
          <a:srgbClr val="205EDC"/>
        </a:lt2>
        <a:accent1>
          <a:srgbClr val="3488E9"/>
        </a:accent1>
        <a:accent2>
          <a:srgbClr val="50B3F5"/>
        </a:accent2>
        <a:accent3>
          <a:srgbClr val="FFFFFF"/>
        </a:accent3>
        <a:accent4>
          <a:srgbClr val="404040"/>
        </a:accent4>
        <a:accent5>
          <a:srgbClr val="AEC3F2"/>
        </a:accent5>
        <a:accent6>
          <a:srgbClr val="48A2DE"/>
        </a:accent6>
        <a:hlink>
          <a:srgbClr val="65D4F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2">
        <a:dk1>
          <a:srgbClr val="4D4D4D"/>
        </a:dk1>
        <a:lt1>
          <a:srgbClr val="FFFFFF"/>
        </a:lt1>
        <a:dk2>
          <a:srgbClr val="4D4D4D"/>
        </a:dk2>
        <a:lt2>
          <a:srgbClr val="0045A3"/>
        </a:lt2>
        <a:accent1>
          <a:srgbClr val="005AB6"/>
        </a:accent1>
        <a:accent2>
          <a:srgbClr val="0073CF"/>
        </a:accent2>
        <a:accent3>
          <a:srgbClr val="FFFFFF"/>
        </a:accent3>
        <a:accent4>
          <a:srgbClr val="404040"/>
        </a:accent4>
        <a:accent5>
          <a:srgbClr val="AAB5D7"/>
        </a:accent5>
        <a:accent6>
          <a:srgbClr val="0068BB"/>
        </a:accent6>
        <a:hlink>
          <a:srgbClr val="EE0808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3">
        <a:dk1>
          <a:srgbClr val="4D4D4D"/>
        </a:dk1>
        <a:lt1>
          <a:srgbClr val="FFFFFF"/>
        </a:lt1>
        <a:dk2>
          <a:srgbClr val="4D4D4D"/>
        </a:dk2>
        <a:lt2>
          <a:srgbClr val="0045A3"/>
        </a:lt2>
        <a:accent1>
          <a:srgbClr val="005AB6"/>
        </a:accent1>
        <a:accent2>
          <a:srgbClr val="0073CF"/>
        </a:accent2>
        <a:accent3>
          <a:srgbClr val="FFFFFF"/>
        </a:accent3>
        <a:accent4>
          <a:srgbClr val="404040"/>
        </a:accent4>
        <a:accent5>
          <a:srgbClr val="AAB5D7"/>
        </a:accent5>
        <a:accent6>
          <a:srgbClr val="0068BB"/>
        </a:accent6>
        <a:hlink>
          <a:srgbClr val="F3B211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4">
        <a:dk1>
          <a:srgbClr val="4D4D4D"/>
        </a:dk1>
        <a:lt1>
          <a:srgbClr val="FFFFFF"/>
        </a:lt1>
        <a:dk2>
          <a:srgbClr val="4D4D4D"/>
        </a:dk2>
        <a:lt2>
          <a:srgbClr val="0045A3"/>
        </a:lt2>
        <a:accent1>
          <a:srgbClr val="005AB6"/>
        </a:accent1>
        <a:accent2>
          <a:srgbClr val="0073CF"/>
        </a:accent2>
        <a:accent3>
          <a:srgbClr val="FFFFFF"/>
        </a:accent3>
        <a:accent4>
          <a:srgbClr val="404040"/>
        </a:accent4>
        <a:accent5>
          <a:srgbClr val="AAB5D7"/>
        </a:accent5>
        <a:accent6>
          <a:srgbClr val="0068BB"/>
        </a:accent6>
        <a:hlink>
          <a:srgbClr val="109B0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5">
        <a:dk1>
          <a:srgbClr val="4D4D4D"/>
        </a:dk1>
        <a:lt1>
          <a:srgbClr val="FFFFFF"/>
        </a:lt1>
        <a:dk2>
          <a:srgbClr val="4D4D4D"/>
        </a:dk2>
        <a:lt2>
          <a:srgbClr val="025A9C"/>
        </a:lt2>
        <a:accent1>
          <a:srgbClr val="166FB2"/>
        </a:accent1>
        <a:accent2>
          <a:srgbClr val="3580B9"/>
        </a:accent2>
        <a:accent3>
          <a:srgbClr val="FFFFFF"/>
        </a:accent3>
        <a:accent4>
          <a:srgbClr val="404040"/>
        </a:accent4>
        <a:accent5>
          <a:srgbClr val="ABBBD5"/>
        </a:accent5>
        <a:accent6>
          <a:srgbClr val="2F73A7"/>
        </a:accent6>
        <a:hlink>
          <a:srgbClr val="559CCE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werpoint-template-24 16">
        <a:dk1>
          <a:srgbClr val="4D4D4D"/>
        </a:dk1>
        <a:lt1>
          <a:srgbClr val="FFFFFF"/>
        </a:lt1>
        <a:dk2>
          <a:srgbClr val="4D4D4D"/>
        </a:dk2>
        <a:lt2>
          <a:srgbClr val="285E80"/>
        </a:lt2>
        <a:accent1>
          <a:srgbClr val="3E7A98"/>
        </a:accent1>
        <a:accent2>
          <a:srgbClr val="5A91AC"/>
        </a:accent2>
        <a:accent3>
          <a:srgbClr val="FFFFFF"/>
        </a:accent3>
        <a:accent4>
          <a:srgbClr val="404040"/>
        </a:accent4>
        <a:accent5>
          <a:srgbClr val="AFBECA"/>
        </a:accent5>
        <a:accent6>
          <a:srgbClr val="51839B"/>
        </a:accent6>
        <a:hlink>
          <a:srgbClr val="6C9FB8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Electrical Circuits.thmx</Template>
  <TotalTime>220</TotalTime>
  <Words>192</Words>
  <Application>Microsoft Macintosh PowerPoint</Application>
  <PresentationFormat>On-screen Show (4:3)</PresentationFormat>
  <Paragraphs>29</Paragraphs>
  <Slides>9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Electrical Circuits</vt:lpstr>
      <vt:lpstr>Wirelessly controlled 3D Printed Animatronic Hand Project</vt:lpstr>
      <vt:lpstr>Hand fabrication</vt:lpstr>
      <vt:lpstr>Sensing</vt:lpstr>
      <vt:lpstr>Processing</vt:lpstr>
      <vt:lpstr>Control</vt:lpstr>
      <vt:lpstr>Applications</vt:lpstr>
      <vt:lpstr>PowerPoint Presentation</vt:lpstr>
      <vt:lpstr>PowerPoint Presentation</vt:lpstr>
      <vt:lpstr>Challenges</vt:lpstr>
    </vt:vector>
  </TitlesOfParts>
  <Company>Duke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Gift Nyikayaramba</dc:creator>
  <cp:lastModifiedBy>Dipa Chowdhury</cp:lastModifiedBy>
  <cp:revision>12</cp:revision>
  <dcterms:created xsi:type="dcterms:W3CDTF">2014-01-24T05:17:44Z</dcterms:created>
  <dcterms:modified xsi:type="dcterms:W3CDTF">2014-01-24T13:11:23Z</dcterms:modified>
</cp:coreProperties>
</file>

<file path=docProps/thumbnail.jpeg>
</file>